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57" r:id="rId3"/>
    <p:sldId id="259" r:id="rId4"/>
    <p:sldId id="258" r:id="rId5"/>
    <p:sldId id="262" r:id="rId6"/>
    <p:sldId id="260" r:id="rId7"/>
    <p:sldId id="261" r:id="rId8"/>
    <p:sldId id="263"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47"/>
    <p:restoredTop sz="93226"/>
  </p:normalViewPr>
  <p:slideViewPr>
    <p:cSldViewPr snapToGrid="0">
      <p:cViewPr varScale="1">
        <p:scale>
          <a:sx n="147" d="100"/>
          <a:sy n="147" d="100"/>
        </p:scale>
        <p:origin x="192" y="11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image" Target="../media/image6.emf"/><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a:t>
            </a:r>
            <a:r>
              <a:rPr lang="ja-JP" altLang="en-US" u="sng"/>
              <a:t>計算可能</a:t>
            </a:r>
            <a:r>
              <a:rPr lang="ja-JP" altLang="en-US"/>
              <a:t>であるとする。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t>擬似的な確信度</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個の異なる割合近似値をランダムに与えて分母候補を推定した時に、その候補の最小値が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1075</TotalTime>
  <Words>1237</Words>
  <Application>Microsoft Macintosh PowerPoint</Application>
  <PresentationFormat>画面に合わせる (4:3)</PresentationFormat>
  <Paragraphs>70</Paragraphs>
  <Slides>8</Slides>
  <Notes>4</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8</vt:i4>
      </vt:variant>
    </vt:vector>
  </HeadingPairs>
  <TitlesOfParts>
    <vt:vector size="15" baseType="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参考: 分母のさまざまな事前分布</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36</cp:revision>
  <dcterms:created xsi:type="dcterms:W3CDTF">2022-11-07T13:43:12Z</dcterms:created>
  <dcterms:modified xsi:type="dcterms:W3CDTF">2022-11-08T07:38:54Z</dcterms:modified>
</cp:coreProperties>
</file>

<file path=docProps/thumbnail.jpeg>
</file>